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5f6e58e6d_0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5f6e58e6d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84d51b0a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84d51b0a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84d51b0a0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84d51b0a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84d51b0a0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84d51b0a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84d51b0a0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84d51b0a0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84d51b0a0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84d51b0a0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84d51b0a0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84d51b0a0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84d51b0a0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84d51b0a0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sure if this slide is needed… if not, tap that delete key on this one?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5f6e58e6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5f6e58e6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5f6e58e6d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5f6e58e6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6e58e6d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6e58e6d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6e58e6d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6e58e6d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e1f5724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e1f5724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84d51b0a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84d51b0a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84d51b0a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84d51b0a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84d51b0a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84d51b0a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jpg"/><Relationship Id="rId4" Type="http://schemas.openxmlformats.org/officeDocument/2006/relationships/image" Target="../media/image2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11.jpg"/><Relationship Id="rId5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Google Shape;13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Google Shape;14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Kindness in the Classroom</a:t>
            </a:r>
            <a:endParaRPr/>
          </a:p>
        </p:txBody>
      </p:sp>
      <p:sp>
        <p:nvSpPr>
          <p:cNvPr id="82" name="Google Shape;82;p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